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Sarah sell to make money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Small trees.	B. Orange juice.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Plastic bottles.	D. Handmade crafts.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95150" y="943224"/>
            <a:ext cx="518091" cy="646331"/>
          </a:xfrm>
          <a:prstGeom prst="rect">
            <a:avLst/>
          </a:prstGeom>
        </p:spPr>
        <p:txBody>
          <a:bodyPr wrap="none">
            <a:spAutoFit/>
          </a:bodyPr>
          <a:lstStyle/>
          <a:p>
            <a:r>
              <a:rPr lang="en-US" altLang="zh-CN" sz="3600"/>
              <a:t>D</a:t>
            </a:r>
            <a:endParaRPr lang="zh-CN" altLang="en-US"/>
          </a:p>
        </p:txBody>
      </p:sp>
      <p:sp>
        <p:nvSpPr>
          <p:cNvPr id="4" name="内容占位符 1"/>
          <p:cNvSpPr txBox="1">
            <a:spLocks/>
          </p:cNvSpPr>
          <p:nvPr/>
        </p:nvSpPr>
        <p:spPr bwMode="auto">
          <a:xfrm>
            <a:off x="360854" y="319833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“Mom, what if we sell handmade crafts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可知，莎拉通过卖手工工艺品来赚钱。故选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675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35334"/>
          </a:xfrm>
        </p:spPr>
        <p:txBody>
          <a:bodyPr/>
          <a:lstStyle/>
          <a:p>
            <a:pPr hangingPunct="0">
              <a:lnSpc>
                <a:spcPct val="140000"/>
              </a:lnSpc>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mind map. Which of the following can be put in </a:t>
            </a:r>
            <a:r>
              <a:rPr lang="zh-CN" altLang="zh-CN" sz="3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u="sng">
                <a:solidFill>
                  <a:srgbClr val="00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3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ctr" hangingPunct="0">
              <a:lnSpc>
                <a:spcPct val="140000"/>
              </a:lnSpc>
              <a:spcAft>
                <a:spcPts val="0"/>
              </a:spcAft>
            </a:pP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Sarah</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experience</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202238" algn="l"/>
                <a:tab pos="9861550" algn="l"/>
              </a:tabLst>
            </a:pPr>
            <a:endPar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202238" algn="l"/>
                <a:tab pos="9861550" algn="l"/>
              </a:tabLst>
            </a:pPr>
            <a:endPar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202238" algn="l"/>
                <a:tab pos="9861550"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202238" algn="l"/>
                <a:tab pos="986155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sad</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sharing her story	B. afraid</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feeding birds</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202238" algn="l"/>
                <a:tab pos="986155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bored</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caring for nature	D. nervous</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recycling old boxes</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595692" y="943224"/>
            <a:ext cx="3846743" cy="504056"/>
          </a:xfrm>
          <a:prstGeom prst="rect">
            <a:avLst/>
          </a:prstGeom>
        </p:spPr>
      </p:pic>
      <p:pic>
        <p:nvPicPr>
          <p:cNvPr id="4" name="图片 3"/>
          <p:cNvPicPr>
            <a:picLocks noChangeAspect="1"/>
          </p:cNvPicPr>
          <p:nvPr/>
        </p:nvPicPr>
        <p:blipFill>
          <a:blip r:embed="rId3"/>
          <a:stretch>
            <a:fillRect/>
          </a:stretch>
        </p:blipFill>
        <p:spPr>
          <a:xfrm>
            <a:off x="3570856" y="2971074"/>
            <a:ext cx="5169463" cy="1808434"/>
          </a:xfrm>
          <a:prstGeom prst="rect">
            <a:avLst/>
          </a:prstGeom>
        </p:spPr>
      </p:pic>
      <p:sp>
        <p:nvSpPr>
          <p:cNvPr id="5" name="矩形 4"/>
          <p:cNvSpPr/>
          <p:nvPr/>
        </p:nvSpPr>
        <p:spPr>
          <a:xfrm>
            <a:off x="1037394" y="86133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46251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图表理解题。根据第五段中的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first, no one came. Sarah felt down, but she didn’t give up</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year, Sarah shared her story at a local community event. ‘Making a greener community is important,’ she said proudly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可知，起初没有人来，萨拉感到很沮丧。后来生意好了之后她自豪地分享自己的故事。故选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0214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learn from Sarah’s words in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Doing is better than saying.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Great hopes make great man.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first step is the only difficulty.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Small actions can make a difference.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9402"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2998888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everyone helps a little, we can make our life better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可知，如果每个人都尽自己的一份力，我们就能让生活变得更美好。选项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小小的行动也能产生重大影响</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与此句同义。故选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0474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pc="-1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best describe Sarah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Kind and honest.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Creative and helpful.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Strict and friendly.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Quiet and hard-working.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93578" y="1018077"/>
            <a:ext cx="5009017" cy="488416"/>
          </a:xfrm>
          <a:prstGeom prst="rect">
            <a:avLst/>
          </a:prstGeom>
        </p:spPr>
      </p:pic>
      <p:sp>
        <p:nvSpPr>
          <p:cNvPr id="4" name="矩形 3"/>
          <p:cNvSpPr/>
          <p:nvPr/>
        </p:nvSpPr>
        <p:spPr>
          <a:xfrm>
            <a:off x="1109402" y="921867"/>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6499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推理判断题。通读文章内容可知，莎拉想到用废旧品制作手工艺品卖钱，说明她很有创意；她投身环保工作，改善社区环境，说明她乐于助人。故选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2264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Girl’s Dream Job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Community Park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Girl’s Green Project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Eco-friendly Habit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58703" y="989354"/>
            <a:ext cx="3966437" cy="525743"/>
          </a:xfrm>
          <a:prstGeom prst="rect">
            <a:avLst/>
          </a:prstGeom>
        </p:spPr>
      </p:pic>
      <p:sp>
        <p:nvSpPr>
          <p:cNvPr id="4" name="矩形 3"/>
          <p:cNvSpPr/>
          <p:nvPr/>
        </p:nvSpPr>
        <p:spPr>
          <a:xfrm>
            <a:off x="1100776" y="920433"/>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90861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标题归纳题。本文主要讲述了莎拉通过卖手工工艺品来为社区购买小树苗，改善了社区环境并为鸟类提供更多的休息场所。选项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一个女孩的绿色计划</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最适合作为本文标题。故选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2656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06574" y="764704"/>
            <a:ext cx="11394542" cy="1440160"/>
          </a:xfrm>
          <a:prstGeom prst="rect">
            <a:avLst/>
          </a:prstGeom>
        </p:spPr>
      </p:pic>
      <p:pic>
        <p:nvPicPr>
          <p:cNvPr id="5" name="图片 4"/>
          <p:cNvPicPr>
            <a:picLocks noChangeAspect="1"/>
          </p:cNvPicPr>
          <p:nvPr/>
        </p:nvPicPr>
        <p:blipFill>
          <a:blip r:embed="rId3"/>
          <a:stretch>
            <a:fillRect/>
          </a:stretch>
        </p:blipFill>
        <p:spPr>
          <a:xfrm>
            <a:off x="550590" y="2388707"/>
            <a:ext cx="3024336" cy="790377"/>
          </a:xfrm>
          <a:prstGeom prst="rect">
            <a:avLst/>
          </a:prstGeom>
        </p:spPr>
      </p:pic>
      <p:sp>
        <p:nvSpPr>
          <p:cNvPr id="6" name="内容占位符 1"/>
          <p:cNvSpPr>
            <a:spLocks noGrp="1"/>
          </p:cNvSpPr>
          <p:nvPr>
            <p:ph idx="1"/>
          </p:nvPr>
        </p:nvSpPr>
        <p:spPr>
          <a:xfrm>
            <a:off x="360854" y="2348880"/>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主要讲述了莎拉通过卖手工工艺品来为社区购买小树苗</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改善社区环境的故事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725144"/>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湖北中考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8833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13-year-old Sarah sits in her yard, laying out her handmade crafts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手工制品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table. There are baskets, flower pots, and cloth bags—all made from recycled materials. They are not just creative objects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they’re part of Sarah’s project to make a greener community.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7647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years ago, Sarah would pass by a park near her house every day after school. Plastic bottles, empty cans, and broken toys littered the roadside. Seeing this, Sarah felt sad.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afternoon, Sarah noticed some kids selling orange juice at the park. People stopped to buy it. That was when Sarah got an idea.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3472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 what if we sell handmade crafts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asked excitedly that evening. “Then we can buy trees for our neighborhood with the money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3192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63023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her mom’s help, Sarah started making crafts with great interest, using old boxes, plastic bottles and empty cans. Every day after school, she sat in her yard, waiting for customers. At first, no one came. Sarah felt down, but she didn’t give up.</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3387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people began to stop by. A kind woman bought a cloth bag, saying it was perfect for shopping. Kids liked the flower pots, and one boy even asked Sarah to make him a special basket for his toys. By the end of the first month, Sarah had made $150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bought 30 small trees. Together with her parents, they planted the trees around the park and along the sidewalks.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2355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the neighborhood looks nicer, and the birds have more places to rest. Sarah even teaches her friends how to make eco-friendly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环保的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crafts after school. They organize sales every month to raise money for new projects like bird feeders.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1677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year, Sarah shared her story at a local community event. “Making a greener community is important,” she said proudly.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believes that no effort is too small when it comes to caring for the environment.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757408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732</Words>
  <Application>Microsoft Office PowerPoint</Application>
  <PresentationFormat>自定义</PresentationFormat>
  <Paragraphs>47</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2025-09-13T09:51:32Z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